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6" r:id="rId3"/>
    <p:sldId id="274" r:id="rId4"/>
    <p:sldId id="271" r:id="rId5"/>
    <p:sldId id="273" r:id="rId6"/>
    <p:sldId id="275" r:id="rId7"/>
    <p:sldId id="276" r:id="rId8"/>
    <p:sldId id="272" r:id="rId9"/>
    <p:sldId id="265" r:id="rId10"/>
    <p:sldId id="267" r:id="rId11"/>
    <p:sldId id="268" r:id="rId12"/>
    <p:sldId id="269" r:id="rId13"/>
    <p:sldId id="270" r:id="rId14"/>
    <p:sldId id="277" r:id="rId15"/>
    <p:sldId id="26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571" autoAdjust="0"/>
  </p:normalViewPr>
  <p:slideViewPr>
    <p:cSldViewPr>
      <p:cViewPr>
        <p:scale>
          <a:sx n="125" d="100"/>
          <a:sy n="125" d="100"/>
        </p:scale>
        <p:origin x="-1224" y="-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Генерация рядов зажимов (таблиц подключения)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3C22CC18-896A-4B9C-AA6F-D07ACC6B72D3}" type="presOf" srcId="{B52F6868-11AD-4F3B-9F4E-E873B132B9A2}" destId="{23F78491-5FCC-486F-8566-216EEF57D77D}" srcOrd="0" destOrd="0" presId="urn:microsoft.com/office/officeart/2005/8/layout/vList3"/>
    <dgm:cxn modelId="{37952104-F08E-45CA-86FD-EA81F51BE93B}" type="presOf" srcId="{07E7B2C3-7341-4098-8597-AE39E0739B04}" destId="{731F55CA-E64E-4575-9BBF-FD8CE9FD35B1}" srcOrd="0" destOrd="0" presId="urn:microsoft.com/office/officeart/2005/8/layout/vList3"/>
    <dgm:cxn modelId="{CA980C6A-7632-4B24-96A6-4F4F8D8DB902}" type="presParOf" srcId="{23F78491-5FCC-486F-8566-216EEF57D77D}" destId="{06297D1A-8F2F-4764-939E-4E2D28676A47}" srcOrd="0" destOrd="0" presId="urn:microsoft.com/office/officeart/2005/8/layout/vList3"/>
    <dgm:cxn modelId="{D80EA94F-FD1A-425F-BB73-C50DF508ED27}" type="presParOf" srcId="{06297D1A-8F2F-4764-939E-4E2D28676A47}" destId="{E4FE8A16-C321-4DC7-81FE-C5F4A2171C36}" srcOrd="0" destOrd="0" presId="urn:microsoft.com/office/officeart/2005/8/layout/vList3"/>
    <dgm:cxn modelId="{F45BE44A-11AA-4AA9-9BA8-B409524B7944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Предварительный просмотр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694F1816-96CA-4F3E-A801-7CFA27CA9EFE}" type="presOf" srcId="{07E7B2C3-7341-4098-8597-AE39E0739B04}" destId="{731F55CA-E64E-4575-9BBF-FD8CE9FD35B1}" srcOrd="0" destOrd="0" presId="urn:microsoft.com/office/officeart/2005/8/layout/vList3"/>
    <dgm:cxn modelId="{E33A4D9D-6A45-400E-B665-526ADD95888D}" type="presOf" srcId="{B52F6868-11AD-4F3B-9F4E-E873B132B9A2}" destId="{23F78491-5FCC-486F-8566-216EEF57D77D}" srcOrd="0" destOrd="0" presId="urn:microsoft.com/office/officeart/2005/8/layout/vList3"/>
    <dgm:cxn modelId="{1A7D5F3C-B259-4F4B-9D6F-EB55415185B7}" type="presParOf" srcId="{23F78491-5FCC-486F-8566-216EEF57D77D}" destId="{06297D1A-8F2F-4764-939E-4E2D28676A47}" srcOrd="0" destOrd="0" presId="urn:microsoft.com/office/officeart/2005/8/layout/vList3"/>
    <dgm:cxn modelId="{5EB5E79B-E298-460F-AAC8-F83ECC0FF6FB}" type="presParOf" srcId="{06297D1A-8F2F-4764-939E-4E2D28676A47}" destId="{E4FE8A16-C321-4DC7-81FE-C5F4A2171C36}" srcOrd="0" destOrd="0" presId="urn:microsoft.com/office/officeart/2005/8/layout/vList3"/>
    <dgm:cxn modelId="{4133D534-79E5-4E3A-8C2B-BA8F4FCAC64C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Поиск и замена предыдущих генераций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D1CFC075-DDE9-4AAF-B2F2-842C8207097A}" type="presOf" srcId="{B52F6868-11AD-4F3B-9F4E-E873B132B9A2}" destId="{23F78491-5FCC-486F-8566-216EEF57D77D}" srcOrd="0" destOrd="0" presId="urn:microsoft.com/office/officeart/2005/8/layout/vList3"/>
    <dgm:cxn modelId="{2B6C7531-5615-46A1-9D40-A1B07745FCDF}" type="presOf" srcId="{07E7B2C3-7341-4098-8597-AE39E0739B04}" destId="{731F55CA-E64E-4575-9BBF-FD8CE9FD35B1}" srcOrd="0" destOrd="0" presId="urn:microsoft.com/office/officeart/2005/8/layout/vList3"/>
    <dgm:cxn modelId="{992087E0-2A6F-496F-8669-8929A62EBC39}" type="presParOf" srcId="{23F78491-5FCC-486F-8566-216EEF57D77D}" destId="{06297D1A-8F2F-4764-939E-4E2D28676A47}" srcOrd="0" destOrd="0" presId="urn:microsoft.com/office/officeart/2005/8/layout/vList3"/>
    <dgm:cxn modelId="{6D4E1234-5F75-4822-8C9B-0894828D267D}" type="presParOf" srcId="{06297D1A-8F2F-4764-939E-4E2D28676A47}" destId="{E4FE8A16-C321-4DC7-81FE-C5F4A2171C36}" srcOrd="0" destOrd="0" presId="urn:microsoft.com/office/officeart/2005/8/layout/vList3"/>
    <dgm:cxn modelId="{26AE76CC-0A7A-4D41-AB48-29E08DAC0C95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Генерация рядов зажимов (таблиц подключения)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3004479F-4597-45F7-BE9E-FD6C1DC91B36}" type="presOf" srcId="{B52F6868-11AD-4F3B-9F4E-E873B132B9A2}" destId="{23F78491-5FCC-486F-8566-216EEF57D77D}" srcOrd="0" destOrd="0" presId="urn:microsoft.com/office/officeart/2005/8/layout/vList3"/>
    <dgm:cxn modelId="{E697EE10-DAA8-4AFA-B6C6-2213F3164B7E}" type="presOf" srcId="{07E7B2C3-7341-4098-8597-AE39E0739B04}" destId="{731F55CA-E64E-4575-9BBF-FD8CE9FD35B1}" srcOrd="0" destOrd="0" presId="urn:microsoft.com/office/officeart/2005/8/layout/vList3"/>
    <dgm:cxn modelId="{43A78531-01A4-4500-94FA-93E37C396E8B}" type="presParOf" srcId="{23F78491-5FCC-486F-8566-216EEF57D77D}" destId="{06297D1A-8F2F-4764-939E-4E2D28676A47}" srcOrd="0" destOrd="0" presId="urn:microsoft.com/office/officeart/2005/8/layout/vList3"/>
    <dgm:cxn modelId="{012F84C1-2A6D-4ACA-AADD-1CC1EFF0A503}" type="presParOf" srcId="{06297D1A-8F2F-4764-939E-4E2D28676A47}" destId="{E4FE8A16-C321-4DC7-81FE-C5F4A2171C36}" srcOrd="0" destOrd="0" presId="urn:microsoft.com/office/officeart/2005/8/layout/vList3"/>
    <dgm:cxn modelId="{4C38E625-F5DA-418C-902D-7FCBB14C158F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Генерация рядов зажимов (таблиц подключения)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EC728B59-519E-4732-9CE7-D9D6F384AE26}" type="presOf" srcId="{B52F6868-11AD-4F3B-9F4E-E873B132B9A2}" destId="{23F78491-5FCC-486F-8566-216EEF57D77D}" srcOrd="0" destOrd="0" presId="urn:microsoft.com/office/officeart/2005/8/layout/vList3"/>
    <dgm:cxn modelId="{AAE52FDB-9696-4D87-A333-0385E4C16283}" type="presOf" srcId="{07E7B2C3-7341-4098-8597-AE39E0739B04}" destId="{731F55CA-E64E-4575-9BBF-FD8CE9FD35B1}" srcOrd="0" destOrd="0" presId="urn:microsoft.com/office/officeart/2005/8/layout/vList3"/>
    <dgm:cxn modelId="{2159ADE1-B2EC-4A06-805E-19C7C584CD92}" type="presParOf" srcId="{23F78491-5FCC-486F-8566-216EEF57D77D}" destId="{06297D1A-8F2F-4764-939E-4E2D28676A47}" srcOrd="0" destOrd="0" presId="urn:microsoft.com/office/officeart/2005/8/layout/vList3"/>
    <dgm:cxn modelId="{AA6D3216-D966-48B0-A286-1157FF50E371}" type="presParOf" srcId="{06297D1A-8F2F-4764-939E-4E2D28676A47}" destId="{E4FE8A16-C321-4DC7-81FE-C5F4A2171C36}" srcOrd="0" destOrd="0" presId="urn:microsoft.com/office/officeart/2005/8/layout/vList3"/>
    <dgm:cxn modelId="{A8630989-5A40-4515-BDC5-82335C4CD084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Генерация рядов зажимов (таблиц подключения)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C964D-EBDE-4C1A-8C0A-3585A9468DA0}" type="presOf" srcId="{07E7B2C3-7341-4098-8597-AE39E0739B04}" destId="{731F55CA-E64E-4575-9BBF-FD8CE9FD35B1}" srcOrd="0" destOrd="0" presId="urn:microsoft.com/office/officeart/2005/8/layout/vList3"/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6907B955-0DA3-4CDC-96AC-CB5CB064A991}" type="presOf" srcId="{B52F6868-11AD-4F3B-9F4E-E873B132B9A2}" destId="{23F78491-5FCC-486F-8566-216EEF57D77D}" srcOrd="0" destOrd="0" presId="urn:microsoft.com/office/officeart/2005/8/layout/vList3"/>
    <dgm:cxn modelId="{59B06F5A-EAB1-4F5C-BFDD-DB94B929E71E}" type="presParOf" srcId="{23F78491-5FCC-486F-8566-216EEF57D77D}" destId="{06297D1A-8F2F-4764-939E-4E2D28676A47}" srcOrd="0" destOrd="0" presId="urn:microsoft.com/office/officeart/2005/8/layout/vList3"/>
    <dgm:cxn modelId="{E1801725-9E4E-44E5-9F9F-8CF1C768CFBF}" type="presParOf" srcId="{06297D1A-8F2F-4764-939E-4E2D28676A47}" destId="{E4FE8A16-C321-4DC7-81FE-C5F4A2171C36}" srcOrd="0" destOrd="0" presId="urn:microsoft.com/office/officeart/2005/8/layout/vList3"/>
    <dgm:cxn modelId="{A94F7443-7633-41D8-9AB7-7115EDFED850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Генерация рядов зажимов (таблиц подключения)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DCB00B-F7F0-4F15-A361-6721D3D2E44A}" type="presOf" srcId="{B52F6868-11AD-4F3B-9F4E-E873B132B9A2}" destId="{23F78491-5FCC-486F-8566-216EEF57D77D}" srcOrd="0" destOrd="0" presId="urn:microsoft.com/office/officeart/2005/8/layout/vList3"/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4E0CC8E7-D90E-4E6C-BB3D-9E9A50B5AA42}" type="presOf" srcId="{07E7B2C3-7341-4098-8597-AE39E0739B04}" destId="{731F55CA-E64E-4575-9BBF-FD8CE9FD35B1}" srcOrd="0" destOrd="0" presId="urn:microsoft.com/office/officeart/2005/8/layout/vList3"/>
    <dgm:cxn modelId="{23E858F3-2E30-432B-A054-3B2B69D64660}" type="presParOf" srcId="{23F78491-5FCC-486F-8566-216EEF57D77D}" destId="{06297D1A-8F2F-4764-939E-4E2D28676A47}" srcOrd="0" destOrd="0" presId="urn:microsoft.com/office/officeart/2005/8/layout/vList3"/>
    <dgm:cxn modelId="{B8F0533D-C593-449C-AF80-D9E47E1B59A6}" type="presParOf" srcId="{06297D1A-8F2F-4764-939E-4E2D28676A47}" destId="{E4FE8A16-C321-4DC7-81FE-C5F4A2171C36}" srcOrd="0" destOrd="0" presId="urn:microsoft.com/office/officeart/2005/8/layout/vList3"/>
    <dgm:cxn modelId="{1C5F32CE-3C6A-40D4-B339-E576E9FCE908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Генерация перечней кабелей и клеммных колодок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094CD861-9D05-492E-B9D6-7A798B32FF93}" type="presOf" srcId="{B52F6868-11AD-4F3B-9F4E-E873B132B9A2}" destId="{23F78491-5FCC-486F-8566-216EEF57D77D}" srcOrd="0" destOrd="0" presId="urn:microsoft.com/office/officeart/2005/8/layout/vList3"/>
    <dgm:cxn modelId="{8BBB9763-0BA3-4697-B1C4-FDC97B39B81E}" type="presOf" srcId="{07E7B2C3-7341-4098-8597-AE39E0739B04}" destId="{731F55CA-E64E-4575-9BBF-FD8CE9FD35B1}" srcOrd="0" destOrd="0" presId="urn:microsoft.com/office/officeart/2005/8/layout/vList3"/>
    <dgm:cxn modelId="{F6BAE5AB-56C6-4B58-A1C9-5450B4B2D114}" type="presParOf" srcId="{23F78491-5FCC-486F-8566-216EEF57D77D}" destId="{06297D1A-8F2F-4764-939E-4E2D28676A47}" srcOrd="0" destOrd="0" presId="urn:microsoft.com/office/officeart/2005/8/layout/vList3"/>
    <dgm:cxn modelId="{A04D08AC-D925-4DD8-831E-DFBA9ED18F95}" type="presParOf" srcId="{06297D1A-8F2F-4764-939E-4E2D28676A47}" destId="{E4FE8A16-C321-4DC7-81FE-C5F4A2171C36}" srcOrd="0" destOrd="0" presId="urn:microsoft.com/office/officeart/2005/8/layout/vList3"/>
    <dgm:cxn modelId="{F9380EFE-5C79-4C0D-A774-6861C4524B6B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Неограниченное число монтажных поверхностей (боковин)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423D56-903C-4B50-A330-058CA02AC219}" type="presOf" srcId="{07E7B2C3-7341-4098-8597-AE39E0739B04}" destId="{731F55CA-E64E-4575-9BBF-FD8CE9FD35B1}" srcOrd="0" destOrd="0" presId="urn:microsoft.com/office/officeart/2005/8/layout/vList3"/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3BA0844C-45E9-4F42-A225-1C2D84FFF9FE}" type="presOf" srcId="{B52F6868-11AD-4F3B-9F4E-E873B132B9A2}" destId="{23F78491-5FCC-486F-8566-216EEF57D77D}" srcOrd="0" destOrd="0" presId="urn:microsoft.com/office/officeart/2005/8/layout/vList3"/>
    <dgm:cxn modelId="{CB87E2C7-BAF3-4444-851E-F0FEE0DF7C2C}" type="presParOf" srcId="{23F78491-5FCC-486F-8566-216EEF57D77D}" destId="{06297D1A-8F2F-4764-939E-4E2D28676A47}" srcOrd="0" destOrd="0" presId="urn:microsoft.com/office/officeart/2005/8/layout/vList3"/>
    <dgm:cxn modelId="{C739AB7D-228A-4C8D-AF07-3D04C1694971}" type="presParOf" srcId="{06297D1A-8F2F-4764-939E-4E2D28676A47}" destId="{E4FE8A16-C321-4DC7-81FE-C5F4A2171C36}" srcOrd="0" destOrd="0" presId="urn:microsoft.com/office/officeart/2005/8/layout/vList3"/>
    <dgm:cxn modelId="{BEEB97CF-DA6F-4569-A605-4E7C1A0A8E03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Изменение порядка следования клемм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6C64A285-AAFB-4D66-804B-A93213FF74A8}" type="presOf" srcId="{B52F6868-11AD-4F3B-9F4E-E873B132B9A2}" destId="{23F78491-5FCC-486F-8566-216EEF57D77D}" srcOrd="0" destOrd="0" presId="urn:microsoft.com/office/officeart/2005/8/layout/vList3"/>
    <dgm:cxn modelId="{0BF4539B-D3B3-428F-80B9-0F11210F1AE7}" type="presOf" srcId="{07E7B2C3-7341-4098-8597-AE39E0739B04}" destId="{731F55CA-E64E-4575-9BBF-FD8CE9FD35B1}" srcOrd="0" destOrd="0" presId="urn:microsoft.com/office/officeart/2005/8/layout/vList3"/>
    <dgm:cxn modelId="{2E0EDECD-F22B-48EC-B21A-3DF1CBF31F05}" type="presParOf" srcId="{23F78491-5FCC-486F-8566-216EEF57D77D}" destId="{06297D1A-8F2F-4764-939E-4E2D28676A47}" srcOrd="0" destOrd="0" presId="urn:microsoft.com/office/officeart/2005/8/layout/vList3"/>
    <dgm:cxn modelId="{566F2EA0-DA92-42B4-B711-3324F6DF2346}" type="presParOf" srcId="{06297D1A-8F2F-4764-939E-4E2D28676A47}" destId="{E4FE8A16-C321-4DC7-81FE-C5F4A2171C36}" srcOrd="0" destOrd="0" presId="urn:microsoft.com/office/officeart/2005/8/layout/vList3"/>
    <dgm:cxn modelId="{9EE87AD4-A4D5-44DC-BAB1-F829E7D11684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2F6868-11AD-4F3B-9F4E-E873B132B9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7B2C3-7341-4098-8597-AE39E0739B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Дополнительные логические проверки</a:t>
          </a:r>
          <a:endParaRPr lang="ru-RU" dirty="0"/>
        </a:p>
      </dgm:t>
    </dgm:pt>
    <dgm:pt modelId="{0618919F-8F8D-4916-B669-26FC5AEEB357}" type="parTrans" cxnId="{51AB841F-9FF4-4090-A388-8F57D6E3A9A8}">
      <dgm:prSet/>
      <dgm:spPr/>
      <dgm:t>
        <a:bodyPr/>
        <a:lstStyle/>
        <a:p>
          <a:endParaRPr lang="ru-RU"/>
        </a:p>
      </dgm:t>
    </dgm:pt>
    <dgm:pt modelId="{706539A7-0060-4940-8B8C-80BEC509D8C5}" type="sibTrans" cxnId="{51AB841F-9FF4-4090-A388-8F57D6E3A9A8}">
      <dgm:prSet/>
      <dgm:spPr/>
      <dgm:t>
        <a:bodyPr/>
        <a:lstStyle/>
        <a:p>
          <a:endParaRPr lang="ru-RU"/>
        </a:p>
      </dgm:t>
    </dgm:pt>
    <dgm:pt modelId="{23F78491-5FCC-486F-8566-216EEF57D77D}" type="pres">
      <dgm:prSet presAssocID="{B52F6868-11AD-4F3B-9F4E-E873B132B9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97D1A-8F2F-4764-939E-4E2D28676A47}" type="pres">
      <dgm:prSet presAssocID="{07E7B2C3-7341-4098-8597-AE39E0739B04}" presName="composite" presStyleCnt="0"/>
      <dgm:spPr/>
    </dgm:pt>
    <dgm:pt modelId="{E4FE8A16-C321-4DC7-81FE-C5F4A2171C36}" type="pres">
      <dgm:prSet presAssocID="{07E7B2C3-7341-4098-8597-AE39E0739B0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1F55CA-E64E-4575-9BBF-FD8CE9FD35B1}" type="pres">
      <dgm:prSet presAssocID="{07E7B2C3-7341-4098-8597-AE39E0739B0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88A64-98F5-4A5C-9B25-296BC2D20F2A}" type="presOf" srcId="{B52F6868-11AD-4F3B-9F4E-E873B132B9A2}" destId="{23F78491-5FCC-486F-8566-216EEF57D77D}" srcOrd="0" destOrd="0" presId="urn:microsoft.com/office/officeart/2005/8/layout/vList3"/>
    <dgm:cxn modelId="{51AB841F-9FF4-4090-A388-8F57D6E3A9A8}" srcId="{B52F6868-11AD-4F3B-9F4E-E873B132B9A2}" destId="{07E7B2C3-7341-4098-8597-AE39E0739B04}" srcOrd="0" destOrd="0" parTransId="{0618919F-8F8D-4916-B669-26FC5AEEB357}" sibTransId="{706539A7-0060-4940-8B8C-80BEC509D8C5}"/>
    <dgm:cxn modelId="{0C4587D7-88F3-4C57-8773-7A934BAFE2E2}" type="presOf" srcId="{07E7B2C3-7341-4098-8597-AE39E0739B04}" destId="{731F55CA-E64E-4575-9BBF-FD8CE9FD35B1}" srcOrd="0" destOrd="0" presId="urn:microsoft.com/office/officeart/2005/8/layout/vList3"/>
    <dgm:cxn modelId="{1102A4D7-8374-4FD3-BE57-35E91C5F40E0}" type="presParOf" srcId="{23F78491-5FCC-486F-8566-216EEF57D77D}" destId="{06297D1A-8F2F-4764-939E-4E2D28676A47}" srcOrd="0" destOrd="0" presId="urn:microsoft.com/office/officeart/2005/8/layout/vList3"/>
    <dgm:cxn modelId="{AF3ACF84-73D1-4C22-90AC-2F0D4AEE77F0}" type="presParOf" srcId="{06297D1A-8F2F-4764-939E-4E2D28676A47}" destId="{E4FE8A16-C321-4DC7-81FE-C5F4A2171C36}" srcOrd="0" destOrd="0" presId="urn:microsoft.com/office/officeart/2005/8/layout/vList3"/>
    <dgm:cxn modelId="{DBF5E588-7969-4BE5-9B51-BEEF7810A9B5}" type="presParOf" srcId="{06297D1A-8F2F-4764-939E-4E2D28676A47}" destId="{731F55CA-E64E-4575-9BBF-FD8CE9FD3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Генерация рядов зажимов (таблиц подключения)</a:t>
          </a:r>
          <a:endParaRPr lang="ru-RU" sz="17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Предварительный просмотр</a:t>
          </a:r>
          <a:endParaRPr lang="ru-RU" sz="20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Поиск и замена предыдущих генераций</a:t>
          </a:r>
          <a:endParaRPr lang="ru-RU" sz="20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Генерация рядов зажимов (таблиц подключения)</a:t>
          </a:r>
          <a:endParaRPr lang="ru-RU" sz="17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Генерация рядов зажимов (таблиц подключения)</a:t>
          </a:r>
          <a:endParaRPr lang="ru-RU" sz="17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Генерация рядов зажимов (таблиц подключения)</a:t>
          </a:r>
          <a:endParaRPr lang="ru-RU" sz="17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Генерация рядов зажимов (таблиц подключения)</a:t>
          </a:r>
          <a:endParaRPr lang="ru-RU" sz="17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Генерация перечней кабелей и клеммных колодок</a:t>
          </a:r>
          <a:endParaRPr lang="ru-RU" sz="16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Неограниченное число монтажных поверхностей (боковин)</a:t>
          </a:r>
          <a:endParaRPr lang="ru-RU" sz="14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Изменение порядка следования клемм</a:t>
          </a:r>
          <a:endParaRPr lang="ru-RU" sz="20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55CA-E64E-4575-9BBF-FD8CE9FD35B1}">
      <dsp:nvSpPr>
        <dsp:cNvPr id="0" name=""/>
        <dsp:cNvSpPr/>
      </dsp:nvSpPr>
      <dsp:spPr>
        <a:xfrm rot="10800000">
          <a:off x="1362391" y="0"/>
          <a:ext cx="4980073" cy="43204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2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Дополнительные логические проверки</a:t>
          </a:r>
          <a:endParaRPr lang="ru-RU" sz="2000" kern="1200" dirty="0"/>
        </a:p>
      </dsp:txBody>
      <dsp:txXfrm rot="10800000">
        <a:off x="1470403" y="0"/>
        <a:ext cx="4872061" cy="432048"/>
      </dsp:txXfrm>
    </dsp:sp>
    <dsp:sp modelId="{E4FE8A16-C321-4DC7-81FE-C5F4A2171C36}">
      <dsp:nvSpPr>
        <dsp:cNvPr id="0" name=""/>
        <dsp:cNvSpPr/>
      </dsp:nvSpPr>
      <dsp:spPr>
        <a:xfrm>
          <a:off x="1146367" y="0"/>
          <a:ext cx="432048" cy="432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6F18C-6811-476C-A723-8BA67DB2EE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3427C-64E6-4A8F-9763-4592DE286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22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A2D3E-ECDE-4A6E-91BE-37A6ADF4BC6B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D83FE-0EF8-4EA1-B44E-9E3DE5A7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53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D83FE-0EF8-4EA1-B44E-9E3DE5A779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5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35B2-2CAD-4CAF-A177-D5EEBF2A7A62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395536" cy="325314"/>
          </a:xfr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fld id="{B6EC846D-332A-48EA-9926-C24596FC8C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77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CE9B-EFC4-4DF7-AC56-0BAABF580A9D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DC49-8C86-462D-85A8-76F73C86F8B8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A30-EC7E-49CF-8643-74914703CE05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3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6CD9-CEB0-4F87-8BE4-CF7C3993B2E1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0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54C3-65C7-470F-A53A-49AD6B599E80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1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756-AB1F-4CFF-91CC-83CF762DAFA9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7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0942-4A12-427E-BF37-BF9C15FF410A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4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A1B2-C1F0-449D-8460-7B398CAEDB8E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03D9-0FC1-4A77-B060-57350527FAF0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1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A8A6-FB0D-4166-9E5B-C049C53A14CE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3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3857-05F5-47F2-B256-3DD8E8AF4DDE}" type="datetime1">
              <a:rPr lang="ru-RU" smtClean="0">
                <a:solidFill>
                  <a:srgbClr val="696464"/>
                </a:solidFill>
              </a:rPr>
              <a:t>17.02.2016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846D-332A-48EA-9926-C24596FC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buraykin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0.png"/><Relationship Id="rId4" Type="http://schemas.openxmlformats.org/officeDocument/2006/relationships/diagramData" Target="../diagrams/data7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78" y="1635646"/>
            <a:ext cx="8928992" cy="1026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Схема подключения рядов зажимов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Пример автоматизации получения отчетной документации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3363838"/>
            <a:ext cx="61206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Алексей Бурайкин</a:t>
            </a:r>
          </a:p>
          <a:p>
            <a:pPr algn="r"/>
            <a:r>
              <a:rPr lang="ru-RU" dirty="0" smtClean="0"/>
              <a:t>ведущий инженер отдела автоматизации проектирования</a:t>
            </a:r>
          </a:p>
          <a:p>
            <a:pPr algn="r"/>
            <a:r>
              <a:rPr lang="ru-RU" dirty="0" smtClean="0"/>
              <a:t>Филиал ЭНЕКС (ОАО) ЮЖЭНЕРГОСЕТЬПРОЕКТ</a:t>
            </a:r>
          </a:p>
          <a:p>
            <a:pPr algn="r"/>
            <a:r>
              <a:rPr lang="ru-RU" dirty="0" smtClean="0"/>
              <a:t>г. Ростов-на-Дону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2493"/>
            <a:ext cx="2161413" cy="5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2615899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91631"/>
            <a:ext cx="6268660" cy="33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14114"/>
            <a:ext cx="3019425" cy="504825"/>
          </a:xfrm>
          <a:prstGeom prst="rect">
            <a:avLst/>
          </a:prstGeom>
          <a:ln w="2857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90" y="3723879"/>
            <a:ext cx="71437" cy="1190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19672" y="2787774"/>
            <a:ext cx="1512168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91632" y="3363838"/>
            <a:ext cx="2000448" cy="4195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1" idx="3"/>
            <a:endCxn id="2050" idx="1"/>
          </p:cNvCxnSpPr>
          <p:nvPr/>
        </p:nvCxnSpPr>
        <p:spPr>
          <a:xfrm flipV="1">
            <a:off x="3131840" y="2266527"/>
            <a:ext cx="2664296" cy="6652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5" idx="2"/>
            <a:endCxn id="2051" idx="0"/>
          </p:cNvCxnSpPr>
          <p:nvPr/>
        </p:nvCxnSpPr>
        <p:spPr>
          <a:xfrm>
            <a:off x="4291856" y="3783410"/>
            <a:ext cx="2787401" cy="31571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69" y="4099123"/>
            <a:ext cx="3914775" cy="742950"/>
          </a:xfrm>
          <a:prstGeom prst="rect">
            <a:avLst/>
          </a:prstGeom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2493"/>
            <a:ext cx="2161413" cy="5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6548246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91631"/>
            <a:ext cx="6268660" cy="33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>
            <a:stCxn id="3" idx="0"/>
            <a:endCxn id="3074" idx="2"/>
          </p:cNvCxnSpPr>
          <p:nvPr/>
        </p:nvCxnSpPr>
        <p:spPr>
          <a:xfrm flipV="1">
            <a:off x="4105930" y="3717429"/>
            <a:ext cx="2760826" cy="36648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47664" y="4083918"/>
            <a:ext cx="5116532" cy="7797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3581400" cy="2009775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18\AppData\Local\Temp\x10sctmp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3371"/>
            <a:ext cx="6267773" cy="33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2493"/>
            <a:ext cx="2161413" cy="5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3724886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02" name="Picture 6" descr="C:\Users\m18\AppData\Local\Temp\x10sctmp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64" y="1059582"/>
            <a:ext cx="1956239" cy="374441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2067694"/>
            <a:ext cx="576064" cy="11014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3"/>
            <a:endCxn id="4102" idx="1"/>
          </p:cNvCxnSpPr>
          <p:nvPr/>
        </p:nvCxnSpPr>
        <p:spPr>
          <a:xfrm>
            <a:off x="3203848" y="2618432"/>
            <a:ext cx="3699916" cy="31335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18\AppData\Local\Temp\x10sctmp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1" y="1470591"/>
            <a:ext cx="628735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2493"/>
            <a:ext cx="2161413" cy="5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8414229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9662"/>
            <a:ext cx="3171825" cy="10287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2067694"/>
            <a:ext cx="1584176" cy="5040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7" idx="3"/>
            <a:endCxn id="5123" idx="1"/>
          </p:cNvCxnSpPr>
          <p:nvPr/>
        </p:nvCxnSpPr>
        <p:spPr>
          <a:xfrm flipV="1">
            <a:off x="5220072" y="2294012"/>
            <a:ext cx="504056" cy="257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2493"/>
            <a:ext cx="2161413" cy="5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1309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Итоги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264176" y="987574"/>
            <a:ext cx="4992004" cy="752711"/>
            <a:chOff x="1445562" y="991"/>
            <a:chExt cx="4992004" cy="752711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445562" y="991"/>
              <a:ext cx="4992004" cy="752711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Пятиугольник 4"/>
            <p:cNvSpPr/>
            <p:nvPr/>
          </p:nvSpPr>
          <p:spPr>
            <a:xfrm rot="21600000">
              <a:off x="1633740" y="991"/>
              <a:ext cx="4803826" cy="752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1925" tIns="57150" rIns="10668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Добавлены проверки, позволяющие снизить количество ошибок</a:t>
              </a:r>
              <a:endParaRPr lang="ru-RU" sz="1500" kern="1200" dirty="0"/>
            </a:p>
          </p:txBody>
        </p:sp>
      </p:grpSp>
      <p:sp>
        <p:nvSpPr>
          <p:cNvPr id="8" name="Овал 7"/>
          <p:cNvSpPr/>
          <p:nvPr/>
        </p:nvSpPr>
        <p:spPr>
          <a:xfrm>
            <a:off x="1887820" y="987574"/>
            <a:ext cx="752711" cy="75271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2264176" y="1964976"/>
            <a:ext cx="4992004" cy="752711"/>
            <a:chOff x="1445562" y="978393"/>
            <a:chExt cx="4992004" cy="752711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1445562" y="978393"/>
              <a:ext cx="4992004" cy="752711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Пятиугольник 7"/>
            <p:cNvSpPr/>
            <p:nvPr/>
          </p:nvSpPr>
          <p:spPr>
            <a:xfrm rot="21600000">
              <a:off x="1633740" y="978393"/>
              <a:ext cx="4803826" cy="752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1925" tIns="57150" rIns="10668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Предварительный просмотр, удобный для предварительной настройки вида отчета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1887820" y="1964976"/>
            <a:ext cx="752711" cy="75271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2264176" y="2942378"/>
            <a:ext cx="4992004" cy="752711"/>
            <a:chOff x="1445562" y="1955795"/>
            <a:chExt cx="4992004" cy="752711"/>
          </a:xfrm>
        </p:grpSpPr>
        <p:sp>
          <p:nvSpPr>
            <p:cNvPr id="17" name="Пятиугольник 16"/>
            <p:cNvSpPr/>
            <p:nvPr/>
          </p:nvSpPr>
          <p:spPr>
            <a:xfrm rot="10800000">
              <a:off x="1445562" y="1955795"/>
              <a:ext cx="4992004" cy="752711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Пятиугольник 10"/>
            <p:cNvSpPr/>
            <p:nvPr/>
          </p:nvSpPr>
          <p:spPr>
            <a:xfrm rot="21600000">
              <a:off x="1633740" y="1955795"/>
              <a:ext cx="4803826" cy="752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1925" tIns="57150" rIns="10668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Итоговый отчет выполнен в соответствии со стандартом предприятия и не требует ручной правки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1887820" y="2942378"/>
            <a:ext cx="752711" cy="75271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2264176" y="3919780"/>
            <a:ext cx="4992004" cy="752711"/>
            <a:chOff x="1445562" y="2933197"/>
            <a:chExt cx="4992004" cy="752711"/>
          </a:xfrm>
        </p:grpSpPr>
        <p:sp>
          <p:nvSpPr>
            <p:cNvPr id="15" name="Пятиугольник 14"/>
            <p:cNvSpPr/>
            <p:nvPr/>
          </p:nvSpPr>
          <p:spPr>
            <a:xfrm rot="10800000">
              <a:off x="1445562" y="2933197"/>
              <a:ext cx="4992004" cy="752711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Пятиугольник 13"/>
            <p:cNvSpPr/>
            <p:nvPr/>
          </p:nvSpPr>
          <p:spPr>
            <a:xfrm rot="21600000">
              <a:off x="1633740" y="2933197"/>
              <a:ext cx="4803826" cy="752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1925" tIns="57150" rIns="10668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Максимальная автоматизация формирования отчета, в том числе и повторной генерации</a:t>
              </a:r>
            </a:p>
          </p:txBody>
        </p:sp>
      </p:grpSp>
      <p:sp>
        <p:nvSpPr>
          <p:cNvPr id="14" name="Овал 13"/>
          <p:cNvSpPr/>
          <p:nvPr/>
        </p:nvSpPr>
        <p:spPr>
          <a:xfrm>
            <a:off x="1887820" y="3919780"/>
            <a:ext cx="752711" cy="75271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411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70986" y="1869672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Алексей Бурайкин</a:t>
            </a:r>
          </a:p>
          <a:p>
            <a:pPr algn="r"/>
            <a:r>
              <a:rPr lang="ru-RU" dirty="0" smtClean="0"/>
              <a:t>ведущий инженер отдела автоматизации проектирования</a:t>
            </a:r>
          </a:p>
          <a:p>
            <a:pPr algn="r"/>
            <a:r>
              <a:rPr lang="ru-RU" dirty="0" smtClean="0"/>
              <a:t>Филиал ЭНЕКС (ОАО) ЮЖЭНЕРГОСЕТЬПРОЕКТ</a:t>
            </a:r>
          </a:p>
          <a:p>
            <a:pPr algn="r"/>
            <a:r>
              <a:rPr lang="ru-RU" dirty="0" smtClean="0"/>
              <a:t>г. Ростов-на-Дону</a:t>
            </a:r>
          </a:p>
          <a:p>
            <a:pPr algn="r"/>
            <a:endParaRPr lang="ru-RU" dirty="0"/>
          </a:p>
          <a:p>
            <a:pPr algn="r"/>
            <a:r>
              <a:rPr lang="ru-RU" sz="2200" b="1" dirty="0" smtClean="0"/>
              <a:t>+7 (928) 762-13-39</a:t>
            </a:r>
          </a:p>
          <a:p>
            <a:pPr algn="r"/>
            <a:r>
              <a:rPr lang="en-US" sz="2200" dirty="0" smtClean="0">
                <a:hlinkClick r:id="rId3"/>
              </a:rPr>
              <a:t>alex.buraykin@gmail.com</a:t>
            </a:r>
            <a:endParaRPr lang="ru-R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239859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63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41593"/>
            <a:ext cx="288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Предпосылки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2138687" y="1236342"/>
            <a:ext cx="5123729" cy="514208"/>
            <a:chOff x="1419115" y="664"/>
            <a:chExt cx="5123729" cy="514208"/>
          </a:xfrm>
        </p:grpSpPr>
        <p:sp>
          <p:nvSpPr>
            <p:cNvPr id="56" name="Пятиугольник 55"/>
            <p:cNvSpPr/>
            <p:nvPr/>
          </p:nvSpPr>
          <p:spPr>
            <a:xfrm rot="10800000">
              <a:off x="1419115" y="664"/>
              <a:ext cx="5123729" cy="51420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7" name="Пятиугольник 4"/>
            <p:cNvSpPr/>
            <p:nvPr/>
          </p:nvSpPr>
          <p:spPr>
            <a:xfrm rot="21600000">
              <a:off x="1547667" y="664"/>
              <a:ext cx="4995177" cy="514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52" tIns="53340" rIns="99568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Более сложная логика обработки подключений</a:t>
              </a:r>
              <a:endParaRPr lang="ru-RU" sz="1400" kern="1200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1881583" y="1236342"/>
            <a:ext cx="514208" cy="51420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Группа 39"/>
          <p:cNvGrpSpPr/>
          <p:nvPr/>
        </p:nvGrpSpPr>
        <p:grpSpPr>
          <a:xfrm>
            <a:off x="2138687" y="1904046"/>
            <a:ext cx="5123729" cy="514208"/>
            <a:chOff x="1419115" y="668368"/>
            <a:chExt cx="5123729" cy="514208"/>
          </a:xfrm>
        </p:grpSpPr>
        <p:sp>
          <p:nvSpPr>
            <p:cNvPr id="54" name="Пятиугольник 53"/>
            <p:cNvSpPr/>
            <p:nvPr/>
          </p:nvSpPr>
          <p:spPr>
            <a:xfrm rot="10800000">
              <a:off x="1419115" y="668368"/>
              <a:ext cx="5123729" cy="51420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5" name="Пятиугольник 7"/>
            <p:cNvSpPr/>
            <p:nvPr/>
          </p:nvSpPr>
          <p:spPr>
            <a:xfrm rot="21600000">
              <a:off x="1547667" y="668368"/>
              <a:ext cx="4995177" cy="514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52" tIns="53340" rIns="99568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Принятые стандартом предприятия требования к оформлению</a:t>
              </a:r>
              <a:endParaRPr lang="ru-RU" sz="1400" kern="1200" dirty="0"/>
            </a:p>
          </p:txBody>
        </p:sp>
      </p:grpSp>
      <p:sp>
        <p:nvSpPr>
          <p:cNvPr id="41" name="Овал 40"/>
          <p:cNvSpPr/>
          <p:nvPr/>
        </p:nvSpPr>
        <p:spPr>
          <a:xfrm>
            <a:off x="1881583" y="1904046"/>
            <a:ext cx="514208" cy="51420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Группа 41"/>
          <p:cNvGrpSpPr/>
          <p:nvPr/>
        </p:nvGrpSpPr>
        <p:grpSpPr>
          <a:xfrm>
            <a:off x="2138687" y="2571750"/>
            <a:ext cx="5123729" cy="514208"/>
            <a:chOff x="1419115" y="1336072"/>
            <a:chExt cx="5123729" cy="514208"/>
          </a:xfrm>
        </p:grpSpPr>
        <p:sp>
          <p:nvSpPr>
            <p:cNvPr id="52" name="Пятиугольник 51"/>
            <p:cNvSpPr/>
            <p:nvPr/>
          </p:nvSpPr>
          <p:spPr>
            <a:xfrm rot="10800000">
              <a:off x="1419115" y="1336072"/>
              <a:ext cx="5123729" cy="51420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3" name="Пятиугольник 10"/>
            <p:cNvSpPr/>
            <p:nvPr/>
          </p:nvSpPr>
          <p:spPr>
            <a:xfrm rot="21600000">
              <a:off x="1547667" y="1336072"/>
              <a:ext cx="4995177" cy="514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52" tIns="53340" rIns="99568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Автоматизация работы с мостиковыми перемычками</a:t>
              </a:r>
              <a:endParaRPr lang="ru-RU" sz="1400" kern="1200" dirty="0"/>
            </a:p>
          </p:txBody>
        </p:sp>
      </p:grpSp>
      <p:sp>
        <p:nvSpPr>
          <p:cNvPr id="43" name="Овал 42"/>
          <p:cNvSpPr/>
          <p:nvPr/>
        </p:nvSpPr>
        <p:spPr>
          <a:xfrm>
            <a:off x="1881583" y="2571750"/>
            <a:ext cx="514208" cy="51420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Группа 43"/>
          <p:cNvGrpSpPr/>
          <p:nvPr/>
        </p:nvGrpSpPr>
        <p:grpSpPr>
          <a:xfrm>
            <a:off x="2138687" y="3239454"/>
            <a:ext cx="5123729" cy="514208"/>
            <a:chOff x="1419115" y="2003776"/>
            <a:chExt cx="5123729" cy="514208"/>
          </a:xfrm>
        </p:grpSpPr>
        <p:sp>
          <p:nvSpPr>
            <p:cNvPr id="50" name="Пятиугольник 49"/>
            <p:cNvSpPr/>
            <p:nvPr/>
          </p:nvSpPr>
          <p:spPr>
            <a:xfrm rot="10800000">
              <a:off x="1419115" y="2003776"/>
              <a:ext cx="5123729" cy="51420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1" name="Пятиугольник 13"/>
            <p:cNvSpPr/>
            <p:nvPr/>
          </p:nvSpPr>
          <p:spPr>
            <a:xfrm rot="21600000">
              <a:off x="1547667" y="2003776"/>
              <a:ext cx="4995177" cy="514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52" tIns="53340" rIns="99568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Создание нескольких рядов зажимов для одних и тех же клеммников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1881583" y="3239454"/>
            <a:ext cx="514208" cy="51420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6" name="Группа 45"/>
          <p:cNvGrpSpPr/>
          <p:nvPr/>
        </p:nvGrpSpPr>
        <p:grpSpPr>
          <a:xfrm>
            <a:off x="2138687" y="3907158"/>
            <a:ext cx="5123729" cy="514208"/>
            <a:chOff x="1419115" y="2671480"/>
            <a:chExt cx="5123729" cy="514208"/>
          </a:xfrm>
        </p:grpSpPr>
        <p:sp>
          <p:nvSpPr>
            <p:cNvPr id="48" name="Пятиугольник 47"/>
            <p:cNvSpPr/>
            <p:nvPr/>
          </p:nvSpPr>
          <p:spPr>
            <a:xfrm rot="10800000">
              <a:off x="1419115" y="2671480"/>
              <a:ext cx="5123729" cy="51420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9" name="Пятиугольник 16"/>
            <p:cNvSpPr/>
            <p:nvPr/>
          </p:nvSpPr>
          <p:spPr>
            <a:xfrm rot="21600000">
              <a:off x="1547667" y="2671480"/>
              <a:ext cx="4995177" cy="514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52" tIns="53340" rIns="99568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Добавление проверок на корректность подключений</a:t>
              </a:r>
            </a:p>
          </p:txBody>
        </p:sp>
      </p:grpSp>
      <p:sp>
        <p:nvSpPr>
          <p:cNvPr id="47" name="Овал 46"/>
          <p:cNvSpPr/>
          <p:nvPr/>
        </p:nvSpPr>
        <p:spPr>
          <a:xfrm>
            <a:off x="1881583" y="3907158"/>
            <a:ext cx="514208" cy="51420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812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9048" y="3689764"/>
            <a:ext cx="272796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66764" y="3689764"/>
            <a:ext cx="20334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4683158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2" y="1457516"/>
            <a:ext cx="5237788" cy="24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8772" y="4128380"/>
            <a:ext cx="322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Монтаж с внутренней стороны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6534" y="4115114"/>
            <a:ext cx="295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Монтаж с внешней стороны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477028" y="3919138"/>
            <a:ext cx="0" cy="5938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7147" y="4614790"/>
            <a:ext cx="16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Номер клеммы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868144" y="1734602"/>
            <a:ext cx="31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61833" y="1549936"/>
            <a:ext cx="117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5861544" y="2211710"/>
            <a:ext cx="31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61833" y="2011928"/>
            <a:ext cx="257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Название группы клемм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5854944" y="2787774"/>
            <a:ext cx="31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62165" y="2603108"/>
            <a:ext cx="239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Отображение клеммы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/>
      <p:bldP spid="13" grpId="0"/>
      <p:bldP spid="14" grpId="0"/>
      <p:bldP spid="19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8949540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8706"/>
            <a:ext cx="5006699" cy="3478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08707"/>
            <a:ext cx="2436721" cy="3478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0595" y="4083918"/>
            <a:ext cx="41048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Автоматический выбор формата листа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7612433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8706"/>
            <a:ext cx="2436721" cy="3478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7854"/>
            <a:ext cx="1296144" cy="1296144"/>
          </a:xfrm>
          <a:prstGeom prst="ellipse">
            <a:avLst/>
          </a:prstGeom>
          <a:ln w="28575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1619672" y="2283718"/>
            <a:ext cx="288032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68" y="1465895"/>
            <a:ext cx="1249908" cy="1249908"/>
          </a:xfrm>
          <a:prstGeom prst="ellipse">
            <a:avLst/>
          </a:prstGeom>
          <a:ln w="28575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2411760" y="2211710"/>
            <a:ext cx="43204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51720" y="2283718"/>
            <a:ext cx="288032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44331"/>
            <a:ext cx="1207021" cy="1207021"/>
          </a:xfrm>
          <a:prstGeom prst="ellipse">
            <a:avLst/>
          </a:prstGeom>
          <a:ln w="28575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5" name="Прямая соединительная линия 14"/>
          <p:cNvCxnSpPr>
            <a:stCxn id="9" idx="2"/>
          </p:cNvCxnSpPr>
          <p:nvPr/>
        </p:nvCxnSpPr>
        <p:spPr>
          <a:xfrm flipH="1">
            <a:off x="2843808" y="2090849"/>
            <a:ext cx="2622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0" idx="0"/>
          </p:cNvCxnSpPr>
          <p:nvPr/>
        </p:nvCxnSpPr>
        <p:spPr>
          <a:xfrm flipH="1">
            <a:off x="2627784" y="2090849"/>
            <a:ext cx="216024" cy="12086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2"/>
          </p:cNvCxnSpPr>
          <p:nvPr/>
        </p:nvCxnSpPr>
        <p:spPr>
          <a:xfrm flipH="1">
            <a:off x="2843808" y="3147842"/>
            <a:ext cx="1800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2" idx="4"/>
          </p:cNvCxnSpPr>
          <p:nvPr/>
        </p:nvCxnSpPr>
        <p:spPr>
          <a:xfrm flipH="1" flipV="1">
            <a:off x="2195736" y="2571750"/>
            <a:ext cx="648072" cy="5760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4"/>
          </p:cNvCxnSpPr>
          <p:nvPr/>
        </p:nvCxnSpPr>
        <p:spPr>
          <a:xfrm>
            <a:off x="1763688" y="2571750"/>
            <a:ext cx="1440160" cy="122413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4008" y="1700808"/>
            <a:ext cx="3475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Перенос мостиковых перемычек </a:t>
            </a:r>
          </a:p>
          <a:p>
            <a:r>
              <a:rPr lang="ru-RU" dirty="0" smtClean="0"/>
              <a:t>между листами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54154" y="2824675"/>
            <a:ext cx="2257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Обозначение клемм </a:t>
            </a:r>
          </a:p>
          <a:p>
            <a:r>
              <a:rPr lang="ru-RU" dirty="0" smtClean="0"/>
              <a:t>с размыкателем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644008" y="3832760"/>
            <a:ext cx="285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Поддержка многоэтажных </a:t>
            </a:r>
          </a:p>
          <a:p>
            <a:r>
              <a:rPr lang="ru-RU" dirty="0" smtClean="0"/>
              <a:t>и диодных клемм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5307160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8706"/>
            <a:ext cx="2436721" cy="3478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20" y="2860079"/>
            <a:ext cx="1249908" cy="1249908"/>
          </a:xfrm>
          <a:prstGeom prst="ellipse">
            <a:avLst/>
          </a:prstGeom>
          <a:ln w="28575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2411760" y="2499779"/>
            <a:ext cx="43204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51720" y="2283718"/>
            <a:ext cx="288032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64" y="1508782"/>
            <a:ext cx="1207021" cy="1207021"/>
          </a:xfrm>
          <a:prstGeom prst="ellipse">
            <a:avLst/>
          </a:prstGeom>
          <a:ln w="28575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5" name="Прямая соединительная линия 14"/>
          <p:cNvCxnSpPr>
            <a:stCxn id="9" idx="2"/>
          </p:cNvCxnSpPr>
          <p:nvPr/>
        </p:nvCxnSpPr>
        <p:spPr>
          <a:xfrm flipH="1" flipV="1">
            <a:off x="2174292" y="3026916"/>
            <a:ext cx="901328" cy="45811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0" idx="0"/>
          </p:cNvCxnSpPr>
          <p:nvPr/>
        </p:nvCxnSpPr>
        <p:spPr>
          <a:xfrm flipH="1">
            <a:off x="2627784" y="2112293"/>
            <a:ext cx="216024" cy="3874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2"/>
          </p:cNvCxnSpPr>
          <p:nvPr/>
        </p:nvCxnSpPr>
        <p:spPr>
          <a:xfrm flipH="1" flipV="1">
            <a:off x="2843808" y="2112292"/>
            <a:ext cx="253256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2" idx="4"/>
          </p:cNvCxnSpPr>
          <p:nvPr/>
        </p:nvCxnSpPr>
        <p:spPr>
          <a:xfrm flipV="1">
            <a:off x="2195736" y="2571750"/>
            <a:ext cx="0" cy="4551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9751" y="1576449"/>
            <a:ext cx="3023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Вписывание текста в ячейку</a:t>
            </a:r>
          </a:p>
          <a:p>
            <a:r>
              <a:rPr lang="ru-RU" dirty="0" smtClean="0"/>
              <a:t>путем его сжатия или</a:t>
            </a:r>
          </a:p>
          <a:p>
            <a:r>
              <a:rPr lang="ru-RU" dirty="0" smtClean="0"/>
              <a:t>изменения размера шрифта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184768" y="3161867"/>
            <a:ext cx="279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Переход к символам </a:t>
            </a:r>
          </a:p>
          <a:p>
            <a:r>
              <a:rPr lang="ru-RU" dirty="0" smtClean="0"/>
              <a:t>на принципиальной схеме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60079"/>
            <a:ext cx="1224136" cy="1249908"/>
          </a:xfrm>
          <a:prstGeom prst="ellipse">
            <a:avLst/>
          </a:prstGeom>
          <a:ln w="28575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2" name="Прямая соединительная линия 31"/>
          <p:cNvCxnSpPr>
            <a:stCxn id="9" idx="6"/>
            <a:endCxn id="25" idx="2"/>
          </p:cNvCxnSpPr>
          <p:nvPr/>
        </p:nvCxnSpPr>
        <p:spPr>
          <a:xfrm>
            <a:off x="4325528" y="3485033"/>
            <a:ext cx="6065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1563272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C:\Users\m18\AppData\Local\Temp\x10sctmp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1630"/>
            <a:ext cx="2016224" cy="2690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51520" y="2427734"/>
            <a:ext cx="2232248" cy="22322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29840" y="1563638"/>
            <a:ext cx="460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Автораспределение мостиковых перемычек </a:t>
            </a:r>
          </a:p>
          <a:p>
            <a:r>
              <a:rPr lang="ru-RU" dirty="0" smtClean="0"/>
              <a:t>с разным потенциалом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3" idx="7"/>
          </p:cNvCxnSpPr>
          <p:nvPr/>
        </p:nvCxnSpPr>
        <p:spPr>
          <a:xfrm flipV="1">
            <a:off x="2156863" y="2209969"/>
            <a:ext cx="470921" cy="54467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27784" y="2209969"/>
            <a:ext cx="42484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87778"/>
            <a:ext cx="700976" cy="40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812360" y="563024"/>
            <a:ext cx="1008112" cy="4245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802808" y="3970348"/>
            <a:ext cx="1008112" cy="90565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17" idx="1"/>
          </p:cNvCxnSpPr>
          <p:nvPr/>
        </p:nvCxnSpPr>
        <p:spPr>
          <a:xfrm flipH="1">
            <a:off x="7596336" y="775299"/>
            <a:ext cx="2160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596336" y="775299"/>
            <a:ext cx="0" cy="364787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9" idx="1"/>
          </p:cNvCxnSpPr>
          <p:nvPr/>
        </p:nvCxnSpPr>
        <p:spPr>
          <a:xfrm flipH="1">
            <a:off x="7596336" y="4423177"/>
            <a:ext cx="2064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68636" y="2494143"/>
            <a:ext cx="50581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Возможность принудительного задания стороны </a:t>
            </a:r>
          </a:p>
          <a:p>
            <a:r>
              <a:rPr lang="ru-RU" dirty="0" smtClean="0"/>
              <a:t>подключения (внутренней или внешней) для: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</a:t>
            </a:r>
            <a:r>
              <a:rPr lang="ru-RU" dirty="0" smtClean="0"/>
              <a:t>ил кабеля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нутришкафных аппаратов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роводных перемычек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699792" y="3970348"/>
            <a:ext cx="4176464" cy="4156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876256" y="3971471"/>
            <a:ext cx="720080" cy="45170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7" grpId="0" animBg="1"/>
      <p:bldP spid="29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0856227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622"/>
            <a:ext cx="5075128" cy="352839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73" y="1444774"/>
            <a:ext cx="3431682" cy="1134219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074935"/>
            <a:ext cx="5004770" cy="1757149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1419622"/>
            <a:ext cx="1330712" cy="4320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19622"/>
            <a:ext cx="2321540" cy="7920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3"/>
            <a:endCxn id="6147" idx="1"/>
          </p:cNvCxnSpPr>
          <p:nvPr/>
        </p:nvCxnSpPr>
        <p:spPr>
          <a:xfrm>
            <a:off x="2861092" y="1815666"/>
            <a:ext cx="1134845" cy="213784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2"/>
            <a:endCxn id="6146" idx="1"/>
          </p:cNvCxnSpPr>
          <p:nvPr/>
        </p:nvCxnSpPr>
        <p:spPr>
          <a:xfrm>
            <a:off x="4733300" y="1851670"/>
            <a:ext cx="820073" cy="16021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34" y="3156707"/>
            <a:ext cx="1809750" cy="180975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\\serv4\Архив ОИР\ЮЭСП штампы\ENEX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93"/>
            <a:ext cx="2160240" cy="5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9859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Возможности модуля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386608"/>
              </p:ext>
            </p:extLst>
          </p:nvPr>
        </p:nvGraphicFramePr>
        <p:xfrm>
          <a:off x="449602" y="901073"/>
          <a:ext cx="748883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91631"/>
            <a:ext cx="6268660" cy="33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707904" y="3579862"/>
            <a:ext cx="720080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6"/>
            <a:endCxn id="7" idx="2"/>
          </p:cNvCxnSpPr>
          <p:nvPr/>
        </p:nvCxnSpPr>
        <p:spPr>
          <a:xfrm>
            <a:off x="4427984" y="3939902"/>
            <a:ext cx="2615150" cy="1216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5" y="2481858"/>
            <a:ext cx="3209925" cy="381000"/>
          </a:xfrm>
          <a:prstGeom prst="rect">
            <a:avLst/>
          </a:prstGeom>
          <a:ln w="571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547664" y="1779662"/>
            <a:ext cx="1800200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24" idx="3"/>
            <a:endCxn id="1033" idx="1"/>
          </p:cNvCxnSpPr>
          <p:nvPr/>
        </p:nvCxnSpPr>
        <p:spPr>
          <a:xfrm>
            <a:off x="3347864" y="1959682"/>
            <a:ext cx="2272741" cy="7126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846D-332A-48EA-9926-C24596FC8C9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297</Words>
  <Application>Microsoft Office PowerPoint</Application>
  <PresentationFormat>Экран (16:9)</PresentationFormat>
  <Paragraphs>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Голоульников Евгений Александрович</dc:creator>
  <cp:lastModifiedBy>Бурайкин Алексей Юрьевич</cp:lastModifiedBy>
  <cp:revision>60</cp:revision>
  <dcterms:created xsi:type="dcterms:W3CDTF">2014-03-17T12:11:11Z</dcterms:created>
  <dcterms:modified xsi:type="dcterms:W3CDTF">2016-02-17T10:27:14Z</dcterms:modified>
</cp:coreProperties>
</file>